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59" r:id="rId6"/>
    <p:sldId id="324" r:id="rId7"/>
    <p:sldId id="325" r:id="rId8"/>
    <p:sldId id="260" r:id="rId9"/>
    <p:sldId id="326" r:id="rId10"/>
    <p:sldId id="327" r:id="rId11"/>
    <p:sldId id="266" r:id="rId12"/>
    <p:sldId id="328" r:id="rId13"/>
    <p:sldId id="322" r:id="rId14"/>
    <p:sldId id="32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0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1115B90-5FC1-49FD-9B03-8F7235EF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" y="3297604"/>
            <a:ext cx="7413226" cy="356039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482724" y="1700809"/>
            <a:ext cx="498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Arial" pitchFamily="34" charset="0"/>
                <a:cs typeface="Arial" pitchFamily="34" charset="0"/>
              </a:rPr>
              <a:t>Projectvaardigheden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639616" y="27809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Vergaderen en PDCA-cyclus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0A98DB-1451-4218-A390-E7E7E639F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54" y="4333379"/>
            <a:ext cx="744423" cy="7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PDCA-cyclus</a:t>
            </a:r>
          </a:p>
        </p:txBody>
      </p:sp>
      <p:pic>
        <p:nvPicPr>
          <p:cNvPr id="2050" name="Picture 2" descr="Afbeeldingsresultaat voor pdca">
            <a:extLst>
              <a:ext uri="{FF2B5EF4-FFF2-40B4-BE49-F238E27FC236}">
                <a16:creationId xmlns:a16="http://schemas.microsoft.com/office/drawing/2014/main" id="{982840BE-29D1-4D5C-8987-AF086CD2C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5"/>
          <a:stretch/>
        </p:blipFill>
        <p:spPr bwMode="auto">
          <a:xfrm>
            <a:off x="1219200" y="1690688"/>
            <a:ext cx="9753600" cy="32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5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Afspraken maken over bekijken samenwerkingsovereenkomst &amp; taken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Neem in je vergaderplanning minimaal 2 PDCA momenten op.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079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Lesdoel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einde van deze les kun je:</a:t>
            </a:r>
          </a:p>
          <a:p>
            <a:pPr lvl="1"/>
            <a:r>
              <a:rPr lang="nl-NL" dirty="0"/>
              <a:t>Doel van een vergadering aangeven</a:t>
            </a:r>
          </a:p>
          <a:p>
            <a:pPr lvl="1"/>
            <a:r>
              <a:rPr lang="nl-NL" dirty="0"/>
              <a:t>De regels van goed vergaderen benoemen</a:t>
            </a:r>
          </a:p>
          <a:p>
            <a:pPr lvl="1"/>
            <a:r>
              <a:rPr lang="nl-NL" dirty="0"/>
              <a:t>De verschillende rollen benoemen die tijdens een vergadering gelden</a:t>
            </a:r>
          </a:p>
          <a:p>
            <a:pPr lvl="1"/>
            <a:r>
              <a:rPr lang="nl-NL" dirty="0"/>
              <a:t>De onderdelen van een agenda benoemen</a:t>
            </a:r>
          </a:p>
          <a:p>
            <a:pPr lvl="1"/>
            <a:r>
              <a:rPr lang="nl-NL" dirty="0"/>
              <a:t>Een agenda samenstellen</a:t>
            </a:r>
          </a:p>
          <a:p>
            <a:pPr lvl="1"/>
            <a:r>
              <a:rPr lang="nl-NL" dirty="0"/>
              <a:t>Benoemen van de onderdelen van de PDCA-cyclus en vastleggen in je vergader-cyclus</a:t>
            </a:r>
          </a:p>
        </p:txBody>
      </p:sp>
    </p:spTree>
    <p:extLst>
      <p:ext uri="{BB962C8B-B14F-4D97-AF65-F5344CB8AC3E}">
        <p14:creationId xmlns:p14="http://schemas.microsoft.com/office/powerpoint/2010/main" val="41007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Waarom vergaderen?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Gestructureerde manier om:</a:t>
            </a:r>
          </a:p>
          <a:p>
            <a:endParaRPr lang="nl-NL" dirty="0"/>
          </a:p>
          <a:p>
            <a:r>
              <a:rPr lang="nl-NL" dirty="0"/>
              <a:t>Besluiten te nemen</a:t>
            </a:r>
          </a:p>
          <a:p>
            <a:r>
              <a:rPr lang="nl-NL" dirty="0"/>
              <a:t>Meningen te inventariseren</a:t>
            </a:r>
          </a:p>
          <a:p>
            <a:r>
              <a:rPr lang="nl-NL" dirty="0"/>
              <a:t>Mededelingen te doen</a:t>
            </a:r>
          </a:p>
          <a:p>
            <a:r>
              <a:rPr lang="nl-NL" dirty="0"/>
              <a:t>Mee te beslissen </a:t>
            </a:r>
          </a:p>
        </p:txBody>
      </p:sp>
    </p:spTree>
    <p:extLst>
      <p:ext uri="{BB962C8B-B14F-4D97-AF65-F5344CB8AC3E}">
        <p14:creationId xmlns:p14="http://schemas.microsoft.com/office/powerpoint/2010/main" val="33205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Belangrijke regels en </a:t>
            </a:r>
            <a:r>
              <a:rPr lang="nl-NL" i="1" dirty="0"/>
              <a:t>tips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60359" y="1196753"/>
            <a:ext cx="8919409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Vergaderen doe je samen (iedereen komt aan het woord).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agenda maak je samen.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vergadering is een overleg waarin afspraken worden gemaakt die worden uitgevoerd.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Kom voorbereid naar een vergadering -&gt; effectief vergaderen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Stop multitasking</a:t>
            </a:r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Probeer eens staand te vergaderen</a:t>
            </a:r>
          </a:p>
        </p:txBody>
      </p:sp>
    </p:spTree>
    <p:extLst>
      <p:ext uri="{BB962C8B-B14F-4D97-AF65-F5344CB8AC3E}">
        <p14:creationId xmlns:p14="http://schemas.microsoft.com/office/powerpoint/2010/main" val="26371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Verschillende rollen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rollen zijn er tijdens een vergadering?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8F0AAC-4A23-406F-9FBF-A29689A3DCA3}"/>
              </a:ext>
            </a:extLst>
          </p:cNvPr>
          <p:cNvSpPr txBox="1"/>
          <p:nvPr/>
        </p:nvSpPr>
        <p:spPr>
          <a:xfrm>
            <a:off x="4331368" y="4826879"/>
            <a:ext cx="316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Notulist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C38FDC1-5483-4728-8ABB-A30AFAE1B924}"/>
              </a:ext>
            </a:extLst>
          </p:cNvPr>
          <p:cNvSpPr txBox="1"/>
          <p:nvPr/>
        </p:nvSpPr>
        <p:spPr>
          <a:xfrm>
            <a:off x="1644315" y="3216079"/>
            <a:ext cx="316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Voorzitter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C6922A8-C161-4CD3-BFA1-38FA3CDD3140}"/>
              </a:ext>
            </a:extLst>
          </p:cNvPr>
          <p:cNvSpPr txBox="1"/>
          <p:nvPr/>
        </p:nvSpPr>
        <p:spPr>
          <a:xfrm>
            <a:off x="7627572" y="3216079"/>
            <a:ext cx="316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Deelnemer</a:t>
            </a:r>
          </a:p>
        </p:txBody>
      </p:sp>
    </p:spTree>
    <p:extLst>
      <p:ext uri="{BB962C8B-B14F-4D97-AF65-F5344CB8AC3E}">
        <p14:creationId xmlns:p14="http://schemas.microsoft.com/office/powerpoint/2010/main" val="39484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56822" y="360608"/>
            <a:ext cx="1003264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 agenda bevat de volgende punten: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Datum</a:t>
            </a:r>
          </a:p>
          <a:p>
            <a:r>
              <a:rPr lang="nl-NL" dirty="0"/>
              <a:t>Voorzitter</a:t>
            </a:r>
          </a:p>
          <a:p>
            <a:r>
              <a:rPr lang="nl-NL" dirty="0"/>
              <a:t>Notulist</a:t>
            </a:r>
          </a:p>
          <a:p>
            <a:r>
              <a:rPr lang="nl-NL" dirty="0"/>
              <a:t>Aanwezig</a:t>
            </a:r>
          </a:p>
          <a:p>
            <a:r>
              <a:rPr lang="nl-NL" dirty="0"/>
              <a:t>Afwezig</a:t>
            </a:r>
          </a:p>
          <a:p>
            <a:endParaRPr lang="nl-NL" dirty="0"/>
          </a:p>
          <a:p>
            <a:r>
              <a:rPr lang="nl-NL" dirty="0"/>
              <a:t>Mee te nemen stukken:</a:t>
            </a:r>
          </a:p>
          <a:p>
            <a:r>
              <a:rPr lang="nl-NL" dirty="0"/>
              <a:t>Vooraf te lezen:</a:t>
            </a:r>
          </a:p>
          <a:p>
            <a:endParaRPr lang="nl-NL" dirty="0"/>
          </a:p>
          <a:p>
            <a:r>
              <a:rPr lang="nl-NL" dirty="0"/>
              <a:t>Opening</a:t>
            </a:r>
          </a:p>
          <a:p>
            <a:endParaRPr lang="nl-NL" dirty="0"/>
          </a:p>
          <a:p>
            <a:r>
              <a:rPr lang="nl-NL" dirty="0"/>
              <a:t>Mededelingen</a:t>
            </a:r>
          </a:p>
          <a:p>
            <a:endParaRPr lang="nl-NL" dirty="0"/>
          </a:p>
          <a:p>
            <a:r>
              <a:rPr lang="nl-NL" dirty="0"/>
              <a:t>Agendapunten</a:t>
            </a:r>
          </a:p>
          <a:p>
            <a:endParaRPr lang="nl-NL" dirty="0"/>
          </a:p>
          <a:p>
            <a:r>
              <a:rPr lang="nl-NL" dirty="0"/>
              <a:t>W.V.T.T.K.</a:t>
            </a:r>
          </a:p>
          <a:p>
            <a:endParaRPr lang="nl-NL" dirty="0"/>
          </a:p>
          <a:p>
            <a:r>
              <a:rPr lang="nl-NL" dirty="0"/>
              <a:t>Rondvraag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1CECFA1-2F2A-4C20-AE8E-3D9DA32A2051}"/>
              </a:ext>
            </a:extLst>
          </p:cNvPr>
          <p:cNvSpPr txBox="1"/>
          <p:nvPr/>
        </p:nvSpPr>
        <p:spPr>
          <a:xfrm>
            <a:off x="3850105" y="3075057"/>
            <a:ext cx="71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Welke onderdelen ken je niet?</a:t>
            </a:r>
          </a:p>
        </p:txBody>
      </p:sp>
    </p:spTree>
    <p:extLst>
      <p:ext uri="{BB962C8B-B14F-4D97-AF65-F5344CB8AC3E}">
        <p14:creationId xmlns:p14="http://schemas.microsoft.com/office/powerpoint/2010/main" val="29686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Agenda samenstellen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8" y="1196753"/>
            <a:ext cx="7314752" cy="4929411"/>
          </a:xfrm>
        </p:spPr>
        <p:txBody>
          <a:bodyPr/>
          <a:lstStyle/>
          <a:p>
            <a:r>
              <a:rPr lang="nl-NL" dirty="0"/>
              <a:t>10 minuten om gezamenlijk een begin te maken voor de agenda voor een vergadering</a:t>
            </a:r>
          </a:p>
          <a:p>
            <a:endParaRPr lang="nl-NL" dirty="0"/>
          </a:p>
          <a:p>
            <a:r>
              <a:rPr lang="nl-NL" dirty="0"/>
              <a:t>Wat zijn jullie ervaringen?? </a:t>
            </a:r>
          </a:p>
        </p:txBody>
      </p:sp>
    </p:spTree>
    <p:extLst>
      <p:ext uri="{BB962C8B-B14F-4D97-AF65-F5344CB8AC3E}">
        <p14:creationId xmlns:p14="http://schemas.microsoft.com/office/powerpoint/2010/main" val="19988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PDCA-cyclus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64105" y="1690688"/>
            <a:ext cx="860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we nog op de goede weg?</a:t>
            </a:r>
          </a:p>
        </p:txBody>
      </p:sp>
      <p:pic>
        <p:nvPicPr>
          <p:cNvPr id="1028" name="Picture 4" descr="Afbeeldingsresultaat voor pdca">
            <a:extLst>
              <a:ext uri="{FF2B5EF4-FFF2-40B4-BE49-F238E27FC236}">
                <a16:creationId xmlns:a16="http://schemas.microsoft.com/office/drawing/2014/main" id="{845C07E6-1D6B-4DC1-A27B-BCAE489C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91" y="2420267"/>
            <a:ext cx="34956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D769F9D-D1DD-495A-B7A0-E18AD237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398" y="2518611"/>
            <a:ext cx="4474757" cy="33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6A05F61-D443-430A-9E81-82603DE7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24926"/>
            <a:ext cx="3519759" cy="19330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62482C-34BE-432D-A5A1-E60336CE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PDCA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841A6-C2ED-4212-838E-DADA74BB3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ook echt met een PDCA cyclus aan de gang te gaan kun je deze ‘vast leggen’ in je vergaderingen.</a:t>
            </a:r>
          </a:p>
          <a:p>
            <a:r>
              <a:rPr lang="nl-NL" dirty="0"/>
              <a:t>Met andere woorden zet het bespreken van de stappen op de agenda:</a:t>
            </a:r>
          </a:p>
          <a:p>
            <a:pPr lvl="1"/>
            <a:r>
              <a:rPr lang="nl-NL" dirty="0"/>
              <a:t>Plan in de vergadering een moment voor het bespreken van je PDCA. (bijvoorbeeld de samenwerking binnen je groep (inclusief taakverdeling); je samenwerkingsovereenkomst is in eigenlijk een afgesproken PLAN)</a:t>
            </a:r>
          </a:p>
          <a:p>
            <a:pPr lvl="1"/>
            <a:r>
              <a:rPr lang="nl-NL" dirty="0"/>
              <a:t>Voer de plannen uit zoals afgesproken (buiten de vergadering om) </a:t>
            </a:r>
          </a:p>
          <a:p>
            <a:pPr lvl="1"/>
            <a:r>
              <a:rPr lang="nl-NL" dirty="0"/>
              <a:t>In de volgende vergadering kun je de check doen en daarop reageren (act) </a:t>
            </a:r>
          </a:p>
        </p:txBody>
      </p:sp>
    </p:spTree>
    <p:extLst>
      <p:ext uri="{BB962C8B-B14F-4D97-AF65-F5344CB8AC3E}">
        <p14:creationId xmlns:p14="http://schemas.microsoft.com/office/powerpoint/2010/main" val="4695446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324</Words>
  <Application>Microsoft Office PowerPoint</Application>
  <PresentationFormat>Breedbeeld</PresentationFormat>
  <Paragraphs>71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Lesdoel </vt:lpstr>
      <vt:lpstr>Waarom vergaderen?</vt:lpstr>
      <vt:lpstr>Belangrijke regels en tips</vt:lpstr>
      <vt:lpstr>Verschillende rollen</vt:lpstr>
      <vt:lpstr>PowerPoint-presentatie</vt:lpstr>
      <vt:lpstr>Agenda samenstellen</vt:lpstr>
      <vt:lpstr>PDCA-cyclus</vt:lpstr>
      <vt:lpstr>PDCA </vt:lpstr>
      <vt:lpstr>PDCA-cyclus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6</cp:revision>
  <dcterms:created xsi:type="dcterms:W3CDTF">2021-07-07T07:37:45Z</dcterms:created>
  <dcterms:modified xsi:type="dcterms:W3CDTF">2021-09-15T07:46:32Z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